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60" r:id="rId5"/>
    <p:sldId id="257" r:id="rId6"/>
    <p:sldId id="258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4279-ADCF-44A8-B142-C0471BA54BC6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8474F-D00B-4184-97FC-D702C03447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4279-ADCF-44A8-B142-C0471BA54BC6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8474F-D00B-4184-97FC-D702C03447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4279-ADCF-44A8-B142-C0471BA54BC6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8474F-D00B-4184-97FC-D702C03447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4279-ADCF-44A8-B142-C0471BA54BC6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8474F-D00B-4184-97FC-D702C03447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4279-ADCF-44A8-B142-C0471BA54BC6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8474F-D00B-4184-97FC-D702C03447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4279-ADCF-44A8-B142-C0471BA54BC6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8474F-D00B-4184-97FC-D702C03447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4279-ADCF-44A8-B142-C0471BA54BC6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8474F-D00B-4184-97FC-D702C03447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4279-ADCF-44A8-B142-C0471BA54BC6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8474F-D00B-4184-97FC-D702C03447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4279-ADCF-44A8-B142-C0471BA54BC6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8474F-D00B-4184-97FC-D702C03447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4279-ADCF-44A8-B142-C0471BA54BC6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8474F-D00B-4184-97FC-D702C03447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4279-ADCF-44A8-B142-C0471BA54BC6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8474F-D00B-4184-97FC-D702C03447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C4279-ADCF-44A8-B142-C0471BA54BC6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8474F-D00B-4184-97FC-D702C03447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solidFill>
            <a:srgbClr val="FF6600"/>
          </a:solidFill>
        </p:spPr>
        <p:txBody>
          <a:bodyPr>
            <a:normAutofit/>
          </a:bodyPr>
          <a:lstStyle/>
          <a:p>
            <a:r>
              <a:rPr lang="en-US" sz="5400" dirty="0" smtClean="0">
                <a:latin typeface="Comic Sans MS" pitchFamily="66" charset="0"/>
              </a:rPr>
              <a:t>Epidemic Vs Pandemic</a:t>
            </a:r>
            <a:endParaRPr lang="en-US" sz="54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1400" y="3886200"/>
            <a:ext cx="1676400" cy="685800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8.L.1.2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rgbClr val="92D050"/>
          </a:solidFill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Disease Outbreak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Comic Sans MS" pitchFamily="66" charset="0"/>
              </a:rPr>
              <a:t>A disease outbreak happens when a disease occurs in greater numbers than expected in a community or region, or during a season. </a:t>
            </a:r>
          </a:p>
          <a:p>
            <a:endParaRPr lang="en-US" dirty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An outbreak may occur in one community or even extend to several countries. It can last days or years. </a:t>
            </a:r>
          </a:p>
          <a:p>
            <a:endParaRPr lang="en-US" dirty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Sometimes, a single case of a contagious disease is considered an outbreak. This may be true if it is an unknown disease, is new to a community, or has been absent from a population for a long time. </a:t>
            </a:r>
          </a:p>
          <a:p>
            <a:endParaRPr lang="en-US" dirty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An outbreak is classified as either an epidemic or pandemic.  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Epidemic and Pandemic: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What do they refer to?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The terms epidemic and pandemic usually refer to:</a:t>
            </a:r>
          </a:p>
          <a:p>
            <a:pPr algn="ctr">
              <a:buNone/>
            </a:pPr>
            <a:endParaRPr lang="en-US" dirty="0" smtClean="0">
              <a:latin typeface="Comic Sans MS" pitchFamily="66" charset="0"/>
            </a:endParaRPr>
          </a:p>
          <a:p>
            <a:pPr algn="ctr"/>
            <a:r>
              <a:rPr lang="en-US" dirty="0" smtClean="0">
                <a:latin typeface="Comic Sans MS" pitchFamily="66" charset="0"/>
              </a:rPr>
              <a:t>The rate of infection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and/or</a:t>
            </a:r>
          </a:p>
          <a:p>
            <a:pPr algn="ctr"/>
            <a:r>
              <a:rPr lang="en-US" dirty="0" smtClean="0">
                <a:latin typeface="Comic Sans MS" pitchFamily="66" charset="0"/>
              </a:rPr>
              <a:t>The area that is infected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FF00"/>
          </a:solidFill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Epidemic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Comic Sans MS" pitchFamily="66" charset="0"/>
              </a:rPr>
              <a:t>An epidemic is defined as an illness or health-related issue that is showing up in more cases than would normally be expected. It occurs when an infectious disease spreads rapidly to many people. </a:t>
            </a:r>
          </a:p>
          <a:p>
            <a:endParaRPr lang="en-US" dirty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Ex: In 2003, the severe acute respiratory syndrome (SARS) epidemic took the lives of nearly 800 people worldwide. 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0000"/>
          </a:solidFill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Pandemic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The term pandemic normally is used to indicate a far higher number of people affected than an epidemic. </a:t>
            </a:r>
          </a:p>
          <a:p>
            <a:r>
              <a:rPr lang="en-US" dirty="0" smtClean="0">
                <a:latin typeface="Comic Sans MS" pitchFamily="66" charset="0"/>
              </a:rPr>
              <a:t>Pandemic also refers to a much larger region being affected. </a:t>
            </a:r>
            <a:endParaRPr lang="en-US" dirty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In the most extreme cases, the entire global population would be affected by a pandemic. 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Pandemics affect more of the population than an epidemic.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omic Sans MS" pitchFamily="66" charset="0"/>
              </a:rPr>
              <a:t>A pandemic is typically in a widespread area (</a:t>
            </a:r>
            <a:r>
              <a:rPr lang="en-US" dirty="0">
                <a:latin typeface="Comic Sans MS" pitchFamily="66" charset="0"/>
              </a:rPr>
              <a:t>u</a:t>
            </a:r>
            <a:r>
              <a:rPr lang="en-US" dirty="0" smtClean="0">
                <a:latin typeface="Comic Sans MS" pitchFamily="66" charset="0"/>
              </a:rPr>
              <a:t>sually worldwide) rather than being confined to a particular location or region. 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Pandemics tend to affect the global population.</a:t>
            </a:r>
          </a:p>
          <a:p>
            <a:endParaRPr lang="en-US" dirty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A pandemic does not necessarily mean millions of deaths- it means a geographically widespread epidemic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Influenza Pandemics have occurred more than once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omic Sans MS" pitchFamily="66" charset="0"/>
              </a:rPr>
              <a:t>An influenza pandemic occurs when a new subtype of virus arises. </a:t>
            </a:r>
          </a:p>
          <a:p>
            <a:r>
              <a:rPr lang="en-US" dirty="0" smtClean="0">
                <a:latin typeface="Comic Sans MS" pitchFamily="66" charset="0"/>
              </a:rPr>
              <a:t>This means humans have little or no immunity so everyone is at risk. </a:t>
            </a:r>
          </a:p>
          <a:p>
            <a:r>
              <a:rPr lang="en-US" dirty="0" smtClean="0">
                <a:latin typeface="Comic Sans MS" pitchFamily="66" charset="0"/>
              </a:rPr>
              <a:t>The virus spreads easily from person to person causing a serious illness worldwide. </a:t>
            </a:r>
          </a:p>
          <a:p>
            <a:r>
              <a:rPr lang="en-US" dirty="0" smtClean="0">
                <a:latin typeface="Comic Sans MS" pitchFamily="66" charset="0"/>
              </a:rPr>
              <a:t>Virus have the capability to spread worldwide very quickly due to the speed of air travel.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FF00"/>
          </a:solidFill>
        </p:spPr>
        <p:txBody>
          <a:bodyPr/>
          <a:lstStyle/>
          <a:p>
            <a:r>
              <a:rPr lang="en-US" u="sng" dirty="0" smtClean="0">
                <a:latin typeface="Comic Sans MS" pitchFamily="66" charset="0"/>
              </a:rPr>
              <a:t>Past Influenza Pandemics</a:t>
            </a:r>
            <a:endParaRPr lang="en-US" u="sng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686800" cy="45259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Spanish Influenza: </a:t>
            </a:r>
            <a:r>
              <a:rPr lang="en-US" dirty="0" smtClean="0">
                <a:latin typeface="Comic Sans MS" pitchFamily="66" charset="0"/>
              </a:rPr>
              <a:t>1918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40-50 million dead</a:t>
            </a:r>
          </a:p>
          <a:p>
            <a:pPr algn="ctr">
              <a:buNone/>
            </a:pPr>
            <a:endParaRPr lang="en-US" dirty="0" smtClean="0">
              <a:latin typeface="Comic Sans MS" pitchFamily="66" charset="0"/>
            </a:endParaRPr>
          </a:p>
          <a:p>
            <a:pPr algn="ctr"/>
            <a:r>
              <a:rPr lang="en-US" dirty="0" smtClean="0">
                <a:latin typeface="Comic Sans MS" pitchFamily="66" charset="0"/>
              </a:rPr>
              <a:t>Asian Influenza: </a:t>
            </a:r>
            <a:r>
              <a:rPr lang="en-US" dirty="0" smtClean="0">
                <a:latin typeface="Comic Sans MS" pitchFamily="66" charset="0"/>
              </a:rPr>
              <a:t>1957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2 </a:t>
            </a:r>
            <a:r>
              <a:rPr lang="en-US" dirty="0" smtClean="0">
                <a:latin typeface="Comic Sans MS" pitchFamily="66" charset="0"/>
              </a:rPr>
              <a:t>million people dead</a:t>
            </a:r>
          </a:p>
          <a:p>
            <a:pPr algn="ctr">
              <a:buNone/>
            </a:pPr>
            <a:endParaRPr lang="en-US" dirty="0" smtClean="0">
              <a:latin typeface="Comic Sans MS" pitchFamily="66" charset="0"/>
            </a:endParaRPr>
          </a:p>
          <a:p>
            <a:pPr algn="ctr"/>
            <a:r>
              <a:rPr lang="en-US" dirty="0" smtClean="0">
                <a:latin typeface="Comic Sans MS" pitchFamily="66" charset="0"/>
              </a:rPr>
              <a:t>Hong Kong Influenza</a:t>
            </a:r>
            <a:r>
              <a:rPr lang="en-US" smtClean="0">
                <a:latin typeface="Comic Sans MS" pitchFamily="66" charset="0"/>
              </a:rPr>
              <a:t>: </a:t>
            </a:r>
            <a:r>
              <a:rPr lang="en-US" smtClean="0">
                <a:latin typeface="Comic Sans MS" pitchFamily="66" charset="0"/>
              </a:rPr>
              <a:t>1968</a:t>
            </a:r>
            <a:br>
              <a:rPr lang="en-US" smtClean="0">
                <a:latin typeface="Comic Sans MS" pitchFamily="66" charset="0"/>
              </a:rPr>
            </a:br>
            <a:r>
              <a:rPr lang="en-US" smtClean="0">
                <a:latin typeface="Comic Sans MS" pitchFamily="66" charset="0"/>
              </a:rPr>
              <a:t>1 </a:t>
            </a:r>
            <a:r>
              <a:rPr lang="en-US" dirty="0" smtClean="0">
                <a:latin typeface="Comic Sans MS" pitchFamily="66" charset="0"/>
              </a:rPr>
              <a:t>million dead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357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Epidemic Vs Pandemic</vt:lpstr>
      <vt:lpstr>Disease Outbreak</vt:lpstr>
      <vt:lpstr>Epidemic and Pandemic: What do they refer to?</vt:lpstr>
      <vt:lpstr>Epidemic</vt:lpstr>
      <vt:lpstr>Pandemic</vt:lpstr>
      <vt:lpstr>Pandemics affect more of the population than an epidemic.</vt:lpstr>
      <vt:lpstr>Influenza Pandemics have occurred more than once</vt:lpstr>
      <vt:lpstr>Past Influenza Pandemics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Epidemic Vs Pandemic</dc:title>
  <dc:creator>ekeener</dc:creator>
  <cp:lastModifiedBy>ekeener</cp:lastModifiedBy>
  <cp:revision>4</cp:revision>
  <dcterms:created xsi:type="dcterms:W3CDTF">2013-11-18T14:26:20Z</dcterms:created>
  <dcterms:modified xsi:type="dcterms:W3CDTF">2013-11-18T16:31:07Z</dcterms:modified>
</cp:coreProperties>
</file>